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Manuale" panose="02040504050405060204" pitchFamily="18" charset="0"/>
      <p:regular r:id="rId4"/>
      <p:bold r:id="rId5"/>
      <p:italic r:id="rId6"/>
      <p:boldItalic r:id="rId7"/>
    </p:embeddedFont>
    <p:embeddedFont>
      <p:font typeface="Gilmer Bold" panose="00000800000000000000" pitchFamily="2" charset="0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68357" y="2802835"/>
            <a:ext cx="5675243" cy="707128"/>
          </a:xfrm>
        </p:spPr>
        <p:txBody>
          <a:bodyPr anchor="b">
            <a:no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 presentación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44196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Estudiante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5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57B537-BB89-481A-B2A1-BDAF2A6425B5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96D53-72D4-4012-B5AA-2D68DBAD3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3974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012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51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972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761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20956" y="355185"/>
            <a:ext cx="8150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2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1A2D3E"/>
      </a:dk1>
      <a:lt1>
        <a:sysClr val="window" lastClr="FFFFFF"/>
      </a:lt1>
      <a:dk2>
        <a:srgbClr val="1A2D3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8">
      <a:majorFont>
        <a:latin typeface="Gilmer Bold"/>
        <a:ea typeface=""/>
        <a:cs typeface=""/>
      </a:majorFont>
      <a:minorFont>
        <a:latin typeface="Manua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Manuale</vt:lpstr>
      <vt:lpstr>Arial</vt:lpstr>
      <vt:lpstr>Gilmer Bold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TIZNADO ROMERO</dc:creator>
  <cp:lastModifiedBy>VICTOR TIZNADO ROMERO</cp:lastModifiedBy>
  <cp:revision>3</cp:revision>
  <dcterms:created xsi:type="dcterms:W3CDTF">2021-03-04T16:49:34Z</dcterms:created>
  <dcterms:modified xsi:type="dcterms:W3CDTF">2021-03-04T17:02:58Z</dcterms:modified>
</cp:coreProperties>
</file>